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68" r:id="rId2"/>
  </p:sldMasterIdLst>
  <p:notesMasterIdLst>
    <p:notesMasterId r:id="rId15"/>
  </p:notesMasterIdLst>
  <p:sldIdLst>
    <p:sldId id="312" r:id="rId3"/>
    <p:sldId id="314" r:id="rId4"/>
    <p:sldId id="313" r:id="rId5"/>
    <p:sldId id="316" r:id="rId6"/>
    <p:sldId id="318" r:id="rId7"/>
    <p:sldId id="319" r:id="rId8"/>
    <p:sldId id="297" r:id="rId9"/>
    <p:sldId id="330" r:id="rId10"/>
    <p:sldId id="325" r:id="rId11"/>
    <p:sldId id="328" r:id="rId12"/>
    <p:sldId id="331" r:id="rId13"/>
    <p:sldId id="32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7E324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6FBE1-B654-4D03-9883-9110A8B01321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DF1EC-6AA9-45BB-8FD0-99ACC3026F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6000"/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25000"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6000"/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7EF0A22-3AE0-401D-BAB7-B85E57F7D952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4688C34-B129-49C5-9869-17BDD2C9B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advClick="0" advTm="25000"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34000"/>
            <a:ext cx="826008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bg-BG" i="1" dirty="0" smtClean="0">
                <a:solidFill>
                  <a:schemeClr val="tx1"/>
                </a:solidFill>
              </a:rPr>
              <a:t>Веселин Ханчев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533400"/>
            <a:ext cx="419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609600"/>
            <a:ext cx="457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chemeClr val="tx2"/>
              </a:solidFill>
            </a:endParaRPr>
          </a:p>
          <a:p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Как иначе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това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което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вземаш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стократно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оплодено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ще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дадеш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горещи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багри, в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щик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или поема,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космичен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полет и в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чугунна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пещ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Как то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ще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стане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дирене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сурово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кратък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залез, и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другарска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реч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падане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ставане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отново,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тръгване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отново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надалеч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и ласка по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косата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и засада,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и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хоризонти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с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мамещи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звезди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О,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трябва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този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свят да се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изстрада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повторно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трябва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в теб да се роди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и всяка вещ и образ покрай тебе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сърцето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твое да пресътвори,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за да останеш, за да си потребен,</a:t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за да те има и след теб дори.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58847"/>
            <a:ext cx="4572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 smtClean="0">
                <a:solidFill>
                  <a:schemeClr val="tx2"/>
                </a:solidFill>
              </a:rPr>
              <a:t>Художник</a:t>
            </a:r>
          </a:p>
          <a:p>
            <a:endParaRPr lang="ru-RU" sz="1600" b="1" i="1" dirty="0" smtClean="0">
              <a:solidFill>
                <a:schemeClr val="tx2"/>
              </a:solidFill>
            </a:endParaRPr>
          </a:p>
          <a:p>
            <a:r>
              <a:rPr lang="ru-RU" sz="1600" i="1" dirty="0" smtClean="0">
                <a:solidFill>
                  <a:schemeClr val="tx2"/>
                </a:solidFill>
              </a:rPr>
              <a:t>Той отвори и се </a:t>
            </a:r>
            <a:r>
              <a:rPr lang="ru-RU" sz="1600" i="1" dirty="0" err="1" smtClean="0">
                <a:solidFill>
                  <a:schemeClr val="tx2"/>
                </a:solidFill>
              </a:rPr>
              <a:t>спря</a:t>
            </a:r>
            <a:r>
              <a:rPr lang="ru-RU" sz="1600" i="1" dirty="0" smtClean="0">
                <a:solidFill>
                  <a:schemeClr val="tx2"/>
                </a:solidFill>
              </a:rPr>
              <a:t> на </a:t>
            </a:r>
            <a:r>
              <a:rPr lang="ru-RU" sz="1600" i="1" dirty="0" err="1" smtClean="0">
                <a:solidFill>
                  <a:schemeClr val="tx2"/>
                </a:solidFill>
              </a:rPr>
              <a:t>прага</a:t>
            </a:r>
            <a:r>
              <a:rPr lang="ru-RU" sz="16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Гледаха</a:t>
            </a:r>
            <a:r>
              <a:rPr lang="ru-RU" sz="1600" i="1" dirty="0" smtClean="0">
                <a:solidFill>
                  <a:schemeClr val="tx2"/>
                </a:solidFill>
              </a:rPr>
              <a:t> го </a:t>
            </a:r>
            <a:r>
              <a:rPr lang="ru-RU" sz="1600" i="1" dirty="0" err="1" smtClean="0">
                <a:solidFill>
                  <a:schemeClr val="tx2"/>
                </a:solidFill>
              </a:rPr>
              <a:t>празните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стени</a:t>
            </a:r>
            <a:r>
              <a:rPr lang="ru-RU" sz="16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Гледаха</a:t>
            </a:r>
            <a:r>
              <a:rPr lang="ru-RU" sz="1600" i="1" dirty="0" smtClean="0">
                <a:solidFill>
                  <a:schemeClr val="tx2"/>
                </a:solidFill>
              </a:rPr>
              <a:t> го </a:t>
            </a:r>
            <a:r>
              <a:rPr lang="ru-RU" sz="1600" i="1" dirty="0" err="1" smtClean="0">
                <a:solidFill>
                  <a:schemeClr val="tx2"/>
                </a:solidFill>
              </a:rPr>
              <a:t>със</a:t>
            </a:r>
            <a:r>
              <a:rPr lang="ru-RU" sz="1600" i="1" dirty="0" smtClean="0">
                <a:solidFill>
                  <a:schemeClr val="tx2"/>
                </a:solidFill>
              </a:rPr>
              <a:t> очи от влага,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от </a:t>
            </a:r>
            <a:r>
              <a:rPr lang="ru-RU" sz="1600" i="1" dirty="0" err="1" smtClean="0">
                <a:solidFill>
                  <a:schemeClr val="tx2"/>
                </a:solidFill>
              </a:rPr>
              <a:t>пирони</a:t>
            </a:r>
            <a:r>
              <a:rPr lang="ru-RU" sz="1600" i="1" dirty="0" smtClean="0">
                <a:solidFill>
                  <a:schemeClr val="tx2"/>
                </a:solidFill>
              </a:rPr>
              <a:t>, </a:t>
            </a:r>
            <a:r>
              <a:rPr lang="ru-RU" sz="1600" i="1" dirty="0" err="1" smtClean="0">
                <a:solidFill>
                  <a:schemeClr val="tx2"/>
                </a:solidFill>
              </a:rPr>
              <a:t>от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пукнатини</a:t>
            </a:r>
            <a:r>
              <a:rPr lang="ru-RU" sz="16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Колко гола </a:t>
            </a:r>
            <a:r>
              <a:rPr lang="ru-RU" sz="1600" i="1" dirty="0" err="1" smtClean="0">
                <a:solidFill>
                  <a:schemeClr val="tx2"/>
                </a:solidFill>
              </a:rPr>
              <a:t>беше</a:t>
            </a:r>
            <a:r>
              <a:rPr lang="ru-RU" sz="1600" i="1" dirty="0" smtClean="0">
                <a:solidFill>
                  <a:schemeClr val="tx2"/>
                </a:solidFill>
              </a:rPr>
              <a:t>, колко бедна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стаята</a:t>
            </a:r>
            <a:r>
              <a:rPr lang="ru-RU" sz="1600" i="1" dirty="0" smtClean="0">
                <a:solidFill>
                  <a:schemeClr val="tx2"/>
                </a:solidFill>
              </a:rPr>
              <a:t> с </a:t>
            </a:r>
            <a:r>
              <a:rPr lang="ru-RU" sz="1600" i="1" dirty="0" err="1" smtClean="0">
                <a:solidFill>
                  <a:schemeClr val="tx2"/>
                </a:solidFill>
              </a:rPr>
              <a:t>мъртвешките</a:t>
            </a:r>
            <a:r>
              <a:rPr lang="ru-RU" sz="1600" i="1" dirty="0" smtClean="0">
                <a:solidFill>
                  <a:schemeClr val="tx2"/>
                </a:solidFill>
              </a:rPr>
              <a:t> очи!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Към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стените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мълком</a:t>
            </a:r>
            <a:r>
              <a:rPr lang="ru-RU" sz="1600" i="1" dirty="0" smtClean="0">
                <a:solidFill>
                  <a:schemeClr val="tx2"/>
                </a:solidFill>
              </a:rPr>
              <a:t> той </a:t>
            </a:r>
            <a:r>
              <a:rPr lang="ru-RU" sz="1600" i="1" dirty="0" err="1" smtClean="0">
                <a:solidFill>
                  <a:schemeClr val="tx2"/>
                </a:solidFill>
              </a:rPr>
              <a:t>погледна</a:t>
            </a:r>
            <a:endParaRPr lang="ru-RU" sz="1600" i="1" dirty="0" smtClean="0">
              <a:solidFill>
                <a:schemeClr val="tx2"/>
              </a:solidFill>
            </a:endParaRPr>
          </a:p>
          <a:p>
            <a:r>
              <a:rPr lang="ru-RU" sz="1600" i="1" dirty="0" smtClean="0">
                <a:solidFill>
                  <a:schemeClr val="tx2"/>
                </a:solidFill>
              </a:rPr>
              <a:t>и по </a:t>
            </a:r>
            <a:r>
              <a:rPr lang="ru-RU" sz="1600" i="1" dirty="0" err="1" smtClean="0">
                <a:solidFill>
                  <a:schemeClr val="tx2"/>
                </a:solidFill>
              </a:rPr>
              <a:t>тях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картини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закачи</a:t>
            </a:r>
            <a:r>
              <a:rPr lang="ru-RU" sz="16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Закачи</a:t>
            </a:r>
            <a:r>
              <a:rPr lang="ru-RU" sz="1600" i="1" dirty="0" smtClean="0">
                <a:solidFill>
                  <a:schemeClr val="tx2"/>
                </a:solidFill>
              </a:rPr>
              <a:t> по </a:t>
            </a:r>
            <a:r>
              <a:rPr lang="ru-RU" sz="1600" i="1" dirty="0" err="1" smtClean="0">
                <a:solidFill>
                  <a:schemeClr val="tx2"/>
                </a:solidFill>
              </a:rPr>
              <a:t>мъртвите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пустини</a:t>
            </a:r>
            <a:endParaRPr lang="ru-RU" sz="1600" i="1" dirty="0" smtClean="0">
              <a:solidFill>
                <a:schemeClr val="tx2"/>
              </a:solidFill>
            </a:endParaRP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извори</a:t>
            </a:r>
            <a:r>
              <a:rPr lang="ru-RU" sz="1600" i="1" dirty="0" smtClean="0">
                <a:solidFill>
                  <a:schemeClr val="tx2"/>
                </a:solidFill>
              </a:rPr>
              <a:t> и </a:t>
            </a:r>
            <a:r>
              <a:rPr lang="ru-RU" sz="1600" i="1" dirty="0" err="1" smtClean="0">
                <a:solidFill>
                  <a:schemeClr val="tx2"/>
                </a:solidFill>
              </a:rPr>
              <a:t>пътища</a:t>
            </a:r>
            <a:r>
              <a:rPr lang="ru-RU" sz="1600" i="1" dirty="0" smtClean="0">
                <a:solidFill>
                  <a:schemeClr val="tx2"/>
                </a:solidFill>
              </a:rPr>
              <a:t>, </a:t>
            </a:r>
            <a:r>
              <a:rPr lang="ru-RU" sz="1600" i="1" dirty="0" err="1" smtClean="0">
                <a:solidFill>
                  <a:schemeClr val="tx2"/>
                </a:solidFill>
              </a:rPr>
              <a:t>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бряг</a:t>
            </a:r>
            <a:r>
              <a:rPr lang="ru-RU" sz="1600" i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лесове</a:t>
            </a:r>
            <a:r>
              <a:rPr lang="ru-RU" sz="1600" i="1" dirty="0" smtClean="0">
                <a:solidFill>
                  <a:schemeClr val="tx2"/>
                </a:solidFill>
              </a:rPr>
              <a:t>, </a:t>
            </a:r>
            <a:r>
              <a:rPr lang="ru-RU" sz="1600" i="1" dirty="0" err="1" smtClean="0">
                <a:solidFill>
                  <a:schemeClr val="tx2"/>
                </a:solidFill>
              </a:rPr>
              <a:t>небета</a:t>
            </a:r>
            <a:r>
              <a:rPr lang="ru-RU" sz="1600" i="1" dirty="0" smtClean="0">
                <a:solidFill>
                  <a:schemeClr val="tx2"/>
                </a:solidFill>
              </a:rPr>
              <a:t> сини, сини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и </a:t>
            </a:r>
            <a:r>
              <a:rPr lang="ru-RU" sz="1600" i="1" dirty="0" err="1" smtClean="0">
                <a:solidFill>
                  <a:schemeClr val="tx2"/>
                </a:solidFill>
              </a:rPr>
              <a:t>слънца</a:t>
            </a:r>
            <a:r>
              <a:rPr lang="ru-RU" sz="1600" i="1" dirty="0" smtClean="0">
                <a:solidFill>
                  <a:schemeClr val="tx2"/>
                </a:solidFill>
              </a:rPr>
              <a:t>, </a:t>
            </a:r>
            <a:r>
              <a:rPr lang="ru-RU" sz="1600" i="1" dirty="0" err="1" smtClean="0">
                <a:solidFill>
                  <a:schemeClr val="tx2"/>
                </a:solidFill>
              </a:rPr>
              <a:t>червени</a:t>
            </a:r>
            <a:r>
              <a:rPr lang="ru-RU" sz="1600" i="1" dirty="0" smtClean="0">
                <a:solidFill>
                  <a:schemeClr val="tx2"/>
                </a:solidFill>
              </a:rPr>
              <a:t> като мак.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Закачи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усмивки</a:t>
            </a:r>
            <a:r>
              <a:rPr lang="ru-RU" sz="1600" i="1" dirty="0" smtClean="0">
                <a:solidFill>
                  <a:schemeClr val="tx2"/>
                </a:solidFill>
              </a:rPr>
              <a:t> и </a:t>
            </a:r>
            <a:r>
              <a:rPr lang="ru-RU" sz="1600" i="1" dirty="0" err="1" smtClean="0">
                <a:solidFill>
                  <a:schemeClr val="tx2"/>
                </a:solidFill>
              </a:rPr>
              <a:t>простори</a:t>
            </a:r>
            <a:r>
              <a:rPr lang="ru-RU" sz="1600" i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облаци, </a:t>
            </a:r>
            <a:r>
              <a:rPr lang="ru-RU" sz="1600" i="1" dirty="0" err="1" smtClean="0">
                <a:solidFill>
                  <a:schemeClr val="tx2"/>
                </a:solidFill>
              </a:rPr>
              <a:t>деца</a:t>
            </a:r>
            <a:r>
              <a:rPr lang="ru-RU" sz="1600" i="1" dirty="0" smtClean="0">
                <a:solidFill>
                  <a:schemeClr val="tx2"/>
                </a:solidFill>
              </a:rPr>
              <a:t> и </a:t>
            </a:r>
            <a:r>
              <a:rPr lang="ru-RU" sz="1600" i="1" dirty="0" err="1" smtClean="0">
                <a:solidFill>
                  <a:schemeClr val="tx2"/>
                </a:solidFill>
              </a:rPr>
              <a:t>светлини</a:t>
            </a:r>
            <a:r>
              <a:rPr lang="ru-RU" sz="1600" i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600" i="1" dirty="0" err="1" smtClean="0">
                <a:solidFill>
                  <a:schemeClr val="tx2"/>
                </a:solidFill>
              </a:rPr>
              <a:t>закачи</a:t>
            </a:r>
            <a:r>
              <a:rPr lang="ru-RU" sz="1600" i="1" dirty="0" smtClean="0">
                <a:solidFill>
                  <a:schemeClr val="tx2"/>
                </a:solidFill>
              </a:rPr>
              <a:t> света и го затвори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в </a:t>
            </a:r>
            <a:r>
              <a:rPr lang="ru-RU" sz="1600" i="1" dirty="0" err="1" smtClean="0">
                <a:solidFill>
                  <a:schemeClr val="tx2"/>
                </a:solidFill>
              </a:rPr>
              <a:t>тези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грозни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четири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стени</a:t>
            </a:r>
            <a:r>
              <a:rPr lang="ru-RU" sz="16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 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И </a:t>
            </a:r>
            <a:r>
              <a:rPr lang="ru-RU" sz="1600" i="1" dirty="0" err="1" smtClean="0">
                <a:solidFill>
                  <a:schemeClr val="tx2"/>
                </a:solidFill>
              </a:rPr>
              <a:t>стените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скривайки</a:t>
            </a:r>
            <a:r>
              <a:rPr lang="ru-RU" sz="1600" i="1" dirty="0" smtClean="0">
                <a:solidFill>
                  <a:schemeClr val="tx2"/>
                </a:solidFill>
              </a:rPr>
              <a:t> с </a:t>
            </a:r>
            <a:r>
              <a:rPr lang="ru-RU" sz="1600" i="1" dirty="0" err="1" smtClean="0">
                <a:solidFill>
                  <a:schemeClr val="tx2"/>
                </a:solidFill>
              </a:rPr>
              <a:t>платната</a:t>
            </a:r>
            <a:endParaRPr lang="ru-RU" sz="1600" i="1" dirty="0" smtClean="0">
              <a:solidFill>
                <a:schemeClr val="tx2"/>
              </a:solidFill>
            </a:endParaRPr>
          </a:p>
          <a:p>
            <a:r>
              <a:rPr lang="ru-RU" sz="1600" i="1" dirty="0" smtClean="0">
                <a:solidFill>
                  <a:schemeClr val="tx2"/>
                </a:solidFill>
              </a:rPr>
              <a:t>— </a:t>
            </a:r>
            <a:r>
              <a:rPr lang="ru-RU" sz="1600" i="1" dirty="0" err="1" smtClean="0">
                <a:solidFill>
                  <a:schemeClr val="tx2"/>
                </a:solidFill>
              </a:rPr>
              <a:t>негови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единствени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неща</a:t>
            </a:r>
            <a:r>
              <a:rPr lang="ru-RU" sz="1600" i="1" dirty="0" smtClean="0">
                <a:solidFill>
                  <a:schemeClr val="tx2"/>
                </a:solidFill>
              </a:rPr>
              <a:t>, —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той </a:t>
            </a:r>
            <a:r>
              <a:rPr lang="ru-RU" sz="1600" i="1" dirty="0" err="1" smtClean="0">
                <a:solidFill>
                  <a:schemeClr val="tx2"/>
                </a:solidFill>
              </a:rPr>
              <a:t>превърна</a:t>
            </a:r>
            <a:r>
              <a:rPr lang="ru-RU" sz="1600" i="1" dirty="0" smtClean="0">
                <a:solidFill>
                  <a:schemeClr val="tx2"/>
                </a:solidFill>
              </a:rPr>
              <a:t> </a:t>
            </a:r>
            <a:r>
              <a:rPr lang="ru-RU" sz="1600" i="1" dirty="0" err="1" smtClean="0">
                <a:solidFill>
                  <a:schemeClr val="tx2"/>
                </a:solidFill>
              </a:rPr>
              <a:t>стаята</a:t>
            </a:r>
            <a:r>
              <a:rPr lang="ru-RU" sz="1600" i="1" dirty="0" smtClean="0">
                <a:solidFill>
                  <a:schemeClr val="tx2"/>
                </a:solidFill>
              </a:rPr>
              <a:t> в богата,</a:t>
            </a:r>
          </a:p>
          <a:p>
            <a:r>
              <a:rPr lang="ru-RU" sz="1600" i="1" dirty="0" smtClean="0">
                <a:solidFill>
                  <a:schemeClr val="tx2"/>
                </a:solidFill>
              </a:rPr>
              <a:t>в </a:t>
            </a:r>
            <a:r>
              <a:rPr lang="ru-RU" sz="1600" i="1" dirty="0" err="1" smtClean="0">
                <a:solidFill>
                  <a:schemeClr val="tx2"/>
                </a:solidFill>
              </a:rPr>
              <a:t>най-богата</a:t>
            </a:r>
            <a:r>
              <a:rPr lang="ru-RU" sz="1600" i="1" dirty="0" smtClean="0">
                <a:solidFill>
                  <a:schemeClr val="tx2"/>
                </a:solidFill>
              </a:rPr>
              <a:t> стая на света.</a:t>
            </a:r>
            <a:endParaRPr lang="ru-RU" sz="160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685800"/>
            <a:ext cx="6096000" cy="5339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/>
              <a:t>Xанчев</a:t>
            </a:r>
            <a:r>
              <a:rPr lang="ru-RU" sz="2800" b="1" i="1" dirty="0" smtClean="0"/>
              <a:t> е автор на </a:t>
            </a:r>
            <a:r>
              <a:rPr lang="ru-RU" sz="2800" b="1" i="1" dirty="0" err="1" smtClean="0"/>
              <a:t>пиеси</a:t>
            </a:r>
            <a:r>
              <a:rPr lang="ru-RU" sz="2800" b="1" i="1" dirty="0" smtClean="0"/>
              <a:t> - "Злато", "</a:t>
            </a:r>
            <a:r>
              <a:rPr lang="ru-RU" sz="2800" b="1" i="1" dirty="0" err="1" smtClean="0"/>
              <a:t>Отровен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хляб</a:t>
            </a:r>
            <a:r>
              <a:rPr lang="ru-RU" sz="2800" b="1" i="1" dirty="0" smtClean="0"/>
              <a:t>", "</a:t>
            </a:r>
            <a:r>
              <a:rPr lang="ru-RU" sz="2800" b="1" i="1" dirty="0" err="1" smtClean="0"/>
              <a:t>Двамата</a:t>
            </a:r>
            <a:r>
              <a:rPr lang="ru-RU" sz="2800" b="1" i="1" dirty="0" smtClean="0"/>
              <a:t> и </a:t>
            </a:r>
            <a:r>
              <a:rPr lang="ru-RU" sz="2800" b="1" i="1" dirty="0" err="1" smtClean="0"/>
              <a:t>смъртта</a:t>
            </a:r>
            <a:r>
              <a:rPr lang="ru-RU" sz="2800" b="1" i="1" dirty="0" smtClean="0"/>
              <a:t>", </a:t>
            </a:r>
            <a:r>
              <a:rPr lang="ru-RU" sz="2800" b="1" i="1" dirty="0" err="1" smtClean="0"/>
              <a:t>и</a:t>
            </a:r>
            <a:r>
              <a:rPr lang="ru-RU" sz="2800" b="1" i="1" dirty="0" smtClean="0"/>
              <a:t> на </a:t>
            </a:r>
            <a:r>
              <a:rPr lang="ru-RU" sz="2800" b="1" i="1" dirty="0" err="1" smtClean="0"/>
              <a:t>нереализирания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филмов</a:t>
            </a:r>
            <a:r>
              <a:rPr lang="ru-RU" sz="2800" b="1" i="1" dirty="0" smtClean="0"/>
              <a:t> сценарий "Крали Марко". </a:t>
            </a:r>
            <a:r>
              <a:rPr lang="ru-RU" sz="2800" b="1" i="1" dirty="0" err="1" smtClean="0"/>
              <a:t>Превежда</a:t>
            </a:r>
            <a:r>
              <a:rPr lang="ru-RU" sz="2800" b="1" i="1" dirty="0" smtClean="0"/>
              <a:t> "</a:t>
            </a:r>
            <a:r>
              <a:rPr lang="ru-RU" sz="2800" b="1" i="1" dirty="0" err="1" smtClean="0"/>
              <a:t>Героична</a:t>
            </a:r>
            <a:r>
              <a:rPr lang="ru-RU" sz="2800" b="1" i="1" dirty="0" smtClean="0"/>
              <a:t> комедия" от Е. Ростан (1961), </a:t>
            </a:r>
            <a:r>
              <a:rPr lang="ru-RU" sz="2800" b="1" i="1" dirty="0" err="1" smtClean="0"/>
              <a:t>творби</a:t>
            </a:r>
            <a:r>
              <a:rPr lang="ru-RU" sz="2800" b="1" i="1" dirty="0" smtClean="0"/>
              <a:t> от </a:t>
            </a:r>
            <a:r>
              <a:rPr lang="ru-RU" sz="2800" b="1" i="1" dirty="0" err="1" smtClean="0"/>
              <a:t>френски</a:t>
            </a:r>
            <a:r>
              <a:rPr lang="ru-RU" sz="2800" b="1" i="1" dirty="0" smtClean="0"/>
              <a:t> и </a:t>
            </a:r>
            <a:r>
              <a:rPr lang="ru-RU" sz="2800" b="1" i="1" dirty="0" err="1" smtClean="0"/>
              <a:t>руски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поети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Негови</a:t>
            </a:r>
            <a:r>
              <a:rPr lang="ru-RU" sz="2800" b="1" i="1" dirty="0" smtClean="0"/>
              <a:t> стихотворения </a:t>
            </a:r>
            <a:r>
              <a:rPr lang="ru-RU" sz="2800" b="1" i="1" dirty="0" err="1" smtClean="0"/>
              <a:t>са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преведени</a:t>
            </a:r>
            <a:r>
              <a:rPr lang="ru-RU" sz="2800" b="1" i="1" dirty="0" smtClean="0"/>
              <a:t> на </a:t>
            </a:r>
            <a:r>
              <a:rPr lang="ru-RU" sz="2800" b="1" i="1" dirty="0" err="1" smtClean="0"/>
              <a:t>немски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полски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румънски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руски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украински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унгарски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френски</a:t>
            </a:r>
            <a:r>
              <a:rPr lang="ru-RU" sz="2800" b="1" i="1" dirty="0" smtClean="0"/>
              <a:t>, чешки, </a:t>
            </a:r>
            <a:r>
              <a:rPr lang="ru-RU" sz="2800" b="1" i="1" dirty="0" err="1" smtClean="0"/>
              <a:t>японски</a:t>
            </a:r>
            <a:r>
              <a:rPr lang="ru-RU" sz="2800" b="1" i="1" dirty="0" smtClean="0"/>
              <a:t> и др. </a:t>
            </a:r>
            <a:r>
              <a:rPr lang="ru-RU" sz="2800" b="1" i="1" dirty="0" err="1" smtClean="0"/>
              <a:t>езици</a:t>
            </a:r>
            <a:r>
              <a:rPr lang="ru-RU" sz="2800" b="1" i="1" dirty="0" smtClean="0"/>
              <a:t>.</a:t>
            </a:r>
            <a:endParaRPr lang="en-US" sz="2800" b="1" i="1" dirty="0"/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09600" y="1066800"/>
            <a:ext cx="2209800" cy="3865105"/>
          </a:xfrm>
        </p:spPr>
        <p:txBody>
          <a:bodyPr>
            <a:normAutofit/>
          </a:bodyPr>
          <a:lstStyle/>
          <a:p>
            <a:pPr algn="ctr"/>
            <a:endParaRPr lang="bg-BG" sz="2800" b="1" i="1" dirty="0" smtClean="0">
              <a:solidFill>
                <a:schemeClr val="tx2"/>
              </a:solidFill>
            </a:endParaRPr>
          </a:p>
          <a:p>
            <a:pPr algn="ctr"/>
            <a:r>
              <a:rPr lang="bg-BG" sz="2800" b="1" i="1" dirty="0" smtClean="0"/>
              <a:t>Роден е на 04.</a:t>
            </a:r>
            <a:r>
              <a:rPr lang="bg-BG" sz="2800" b="1" i="1" dirty="0" err="1" smtClean="0"/>
              <a:t>04</a:t>
            </a:r>
            <a:r>
              <a:rPr lang="bg-BG" sz="2800" b="1" i="1" dirty="0" smtClean="0"/>
              <a:t>.1919 г. в град Стара Загора, умира на 03.11 1966 г.</a:t>
            </a:r>
            <a:endParaRPr lang="en-US" sz="2800" b="1" i="1" dirty="0"/>
          </a:p>
        </p:txBody>
      </p:sp>
      <p:pic>
        <p:nvPicPr>
          <p:cNvPr id="11" name="Picture Placeholder 10" descr="image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8246" b="18246"/>
          <a:stretch>
            <a:fillRect/>
          </a:stretch>
        </p:blipFill>
        <p:spPr>
          <a:xfrm rot="420000">
            <a:off x="3177640" y="1059169"/>
            <a:ext cx="5302187" cy="4215479"/>
          </a:xfrm>
        </p:spPr>
      </p:pic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i="1" dirty="0" err="1" smtClean="0">
                <a:latin typeface="Constantia" pitchFamily="18" charset="0"/>
              </a:rPr>
              <a:t>Веселин</a:t>
            </a:r>
            <a:r>
              <a:rPr lang="ru-RU" sz="2800" b="1" i="1" dirty="0" smtClean="0">
                <a:latin typeface="Constantia" pitchFamily="18" charset="0"/>
              </a:rPr>
              <a:t> </a:t>
            </a:r>
            <a:r>
              <a:rPr lang="ru-RU" sz="2800" b="1" i="1" dirty="0" err="1" smtClean="0">
                <a:latin typeface="Constantia" pitchFamily="18" charset="0"/>
              </a:rPr>
              <a:t>Симеонов</a:t>
            </a:r>
            <a:r>
              <a:rPr lang="ru-RU" sz="2800" b="1" i="1" dirty="0" smtClean="0">
                <a:latin typeface="Constantia" pitchFamily="18" charset="0"/>
              </a:rPr>
              <a:t> </a:t>
            </a:r>
            <a:r>
              <a:rPr lang="ru-RU" sz="2800" b="1" i="1" dirty="0" err="1" smtClean="0">
                <a:latin typeface="Constantia" pitchFamily="18" charset="0"/>
              </a:rPr>
              <a:t>Ханчев</a:t>
            </a:r>
            <a:r>
              <a:rPr lang="ru-RU" sz="2800" b="1" i="1" dirty="0" smtClean="0">
                <a:latin typeface="Constantia" pitchFamily="18" charset="0"/>
              </a:rPr>
              <a:t> е </a:t>
            </a:r>
            <a:r>
              <a:rPr lang="ru-RU" sz="2800" b="1" i="1" dirty="0" err="1" smtClean="0">
                <a:latin typeface="Constantia" pitchFamily="18" charset="0"/>
              </a:rPr>
              <a:t>български</a:t>
            </a:r>
            <a:r>
              <a:rPr lang="ru-RU" sz="2800" b="1" i="1" dirty="0" smtClean="0">
                <a:latin typeface="Constantia" pitchFamily="18" charset="0"/>
              </a:rPr>
              <a:t> поет, публицист, </a:t>
            </a:r>
            <a:r>
              <a:rPr lang="ru-RU" sz="2800" b="1" i="1" dirty="0" err="1" smtClean="0">
                <a:latin typeface="Constantia" pitchFamily="18" charset="0"/>
              </a:rPr>
              <a:t>преводач</a:t>
            </a:r>
            <a:r>
              <a:rPr lang="ru-RU" sz="2800" b="1" i="1" dirty="0" smtClean="0">
                <a:latin typeface="Constantia" pitchFamily="18" charset="0"/>
              </a:rPr>
              <a:t>, заслужил </a:t>
            </a:r>
            <a:r>
              <a:rPr lang="ru-RU" sz="2800" b="1" i="1" dirty="0" err="1" smtClean="0">
                <a:latin typeface="Constantia" pitchFamily="18" charset="0"/>
              </a:rPr>
              <a:t>деятел</a:t>
            </a:r>
            <a:r>
              <a:rPr lang="ru-RU" sz="2800" b="1" i="1" dirty="0" smtClean="0">
                <a:latin typeface="Constantia" pitchFamily="18" charset="0"/>
              </a:rPr>
              <a:t> на </a:t>
            </a:r>
            <a:r>
              <a:rPr lang="ru-RU" sz="2800" b="1" i="1" dirty="0" err="1" smtClean="0">
                <a:latin typeface="Constantia" pitchFamily="18" charset="0"/>
              </a:rPr>
              <a:t>културата</a:t>
            </a:r>
            <a:r>
              <a:rPr lang="ru-RU" sz="2800" b="1" i="1" dirty="0" smtClean="0">
                <a:latin typeface="Constantia" pitchFamily="18" charset="0"/>
              </a:rPr>
              <a:t> </a:t>
            </a:r>
            <a:r>
              <a:rPr lang="en-US" sz="2800" b="1" i="1" dirty="0" smtClean="0">
                <a:latin typeface="Constantia" pitchFamily="18" charset="0"/>
              </a:rPr>
              <a:t>.</a:t>
            </a:r>
            <a:endParaRPr lang="en-US" sz="2800" b="1" i="1" dirty="0">
              <a:latin typeface="Constantia" pitchFamily="18" charset="0"/>
            </a:endParaRPr>
          </a:p>
        </p:txBody>
      </p:sp>
      <p:pic>
        <p:nvPicPr>
          <p:cNvPr id="11" name="Content Placeholder 10" descr="downloa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752600"/>
            <a:ext cx="3810000" cy="3733800"/>
          </a:xfrm>
        </p:spPr>
      </p:pic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8004048" cy="47030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00200"/>
            <a:ext cx="8382000" cy="3733800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err="1" smtClean="0">
                <a:solidFill>
                  <a:schemeClr val="bg1"/>
                </a:solidFill>
              </a:rPr>
              <a:t>Участва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във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Втората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световн</a:t>
            </a:r>
            <a:r>
              <a:rPr lang="ru-RU" sz="2400" b="1" i="1" dirty="0" smtClean="0">
                <a:solidFill>
                  <a:schemeClr val="bg1"/>
                </a:solidFill>
              </a:rPr>
              <a:t> война (1944–45),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литературен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уредник</a:t>
            </a:r>
            <a:r>
              <a:rPr lang="ru-RU" sz="2400" b="1" i="1" dirty="0" smtClean="0">
                <a:solidFill>
                  <a:schemeClr val="bg1"/>
                </a:solidFill>
              </a:rPr>
              <a:t> (1938–43)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във</a:t>
            </a:r>
            <a:r>
              <a:rPr lang="ru-RU" sz="2400" b="1" i="1" dirty="0" smtClean="0">
                <a:solidFill>
                  <a:schemeClr val="bg1"/>
                </a:solidFill>
              </a:rPr>
              <a:t> в. „</a:t>
            </a:r>
            <a:r>
              <a:rPr lang="ru-RU" sz="2400" b="1" i="1" dirty="0" err="1" smtClean="0">
                <a:solidFill>
                  <a:schemeClr val="bg1"/>
                </a:solidFill>
              </a:rPr>
              <a:t>Литературен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клас</a:t>
            </a:r>
            <a:r>
              <a:rPr lang="ru-RU" sz="2400" b="1" i="1" dirty="0" smtClean="0">
                <a:solidFill>
                  <a:schemeClr val="bg1"/>
                </a:solidFill>
              </a:rPr>
              <a:t>“,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началник</a:t>
            </a:r>
            <a:r>
              <a:rPr lang="ru-RU" sz="2400" b="1" i="1" dirty="0" smtClean="0">
                <a:solidFill>
                  <a:schemeClr val="bg1"/>
                </a:solidFill>
              </a:rPr>
              <a:t> на отдел за литература и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изкуство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вРадио</a:t>
            </a:r>
            <a:r>
              <a:rPr lang="ru-RU" sz="2400" b="1" i="1" dirty="0" smtClean="0">
                <a:solidFill>
                  <a:schemeClr val="bg1"/>
                </a:solidFill>
              </a:rPr>
              <a:t> София(1945), драматург в </a:t>
            </a:r>
            <a:r>
              <a:rPr lang="ru-RU" sz="2400" b="1" i="1" dirty="0" err="1" smtClean="0">
                <a:solidFill>
                  <a:schemeClr val="bg1"/>
                </a:solidFill>
              </a:rPr>
              <a:t>Народната</a:t>
            </a:r>
            <a:r>
              <a:rPr lang="ru-RU" sz="2400" b="1" i="1" dirty="0" smtClean="0">
                <a:solidFill>
                  <a:schemeClr val="bg1"/>
                </a:solidFill>
              </a:rPr>
              <a:t> опера (1949–51) и в </a:t>
            </a:r>
            <a:r>
              <a:rPr lang="ru-RU" sz="2400" b="1" i="1" dirty="0" err="1" smtClean="0">
                <a:solidFill>
                  <a:schemeClr val="bg1"/>
                </a:solidFill>
              </a:rPr>
              <a:t>Сатиричния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театър</a:t>
            </a:r>
            <a:r>
              <a:rPr lang="ru-RU" sz="2400" b="1" i="1" dirty="0" smtClean="0">
                <a:solidFill>
                  <a:schemeClr val="bg1"/>
                </a:solidFill>
              </a:rPr>
              <a:t> </a:t>
            </a:r>
            <a:r>
              <a:rPr lang="ru-RU" sz="2400" b="1" i="1" dirty="0" err="1" smtClean="0">
                <a:solidFill>
                  <a:schemeClr val="bg1"/>
                </a:solidFill>
              </a:rPr>
              <a:t>в</a:t>
            </a:r>
            <a:r>
              <a:rPr lang="ru-RU" sz="2400" b="1" i="1" dirty="0" smtClean="0">
                <a:solidFill>
                  <a:schemeClr val="bg1"/>
                </a:solidFill>
              </a:rPr>
              <a:t> София. </a:t>
            </a:r>
            <a:r>
              <a:rPr lang="ru-RU" sz="2400" b="1" i="1" dirty="0" err="1" smtClean="0">
                <a:solidFill>
                  <a:schemeClr val="bg1"/>
                </a:solidFill>
              </a:rPr>
              <a:t>Съветник</a:t>
            </a:r>
            <a:r>
              <a:rPr lang="ru-RU" sz="2400" b="1" i="1" dirty="0" smtClean="0">
                <a:solidFill>
                  <a:schemeClr val="bg1"/>
                </a:solidFill>
              </a:rPr>
              <a:t> по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културните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въпроси</a:t>
            </a:r>
            <a:r>
              <a:rPr lang="ru-RU" sz="2400" b="1" i="1" dirty="0" smtClean="0">
                <a:solidFill>
                  <a:schemeClr val="bg1"/>
                </a:solidFill>
              </a:rPr>
              <a:t> в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посолството</a:t>
            </a:r>
            <a:r>
              <a:rPr lang="ru-RU" sz="2400" b="1" i="1" dirty="0" smtClean="0">
                <a:solidFill>
                  <a:schemeClr val="bg1"/>
                </a:solidFill>
              </a:rPr>
              <a:t> на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България</a:t>
            </a: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във</a:t>
            </a:r>
            <a:r>
              <a:rPr lang="ru-RU" sz="2400" b="1" i="1" dirty="0" smtClean="0">
                <a:solidFill>
                  <a:schemeClr val="bg1"/>
                </a:solidFill>
              </a:rPr>
              <a:t> Варшава (1962–64) и Париж (1964–66).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09600" y="0"/>
            <a:ext cx="2209800" cy="6705600"/>
          </a:xfrm>
        </p:spPr>
        <p:txBody>
          <a:bodyPr>
            <a:noAutofit/>
          </a:bodyPr>
          <a:lstStyle/>
          <a:p>
            <a:pPr algn="ctr"/>
            <a:endParaRPr lang="ru-RU" sz="1400" b="1" i="1" dirty="0" smtClean="0"/>
          </a:p>
          <a:p>
            <a:pPr algn="ctr"/>
            <a:endParaRPr lang="ru-RU" sz="1400" b="1" i="1" dirty="0" smtClean="0"/>
          </a:p>
          <a:p>
            <a:pPr algn="ctr"/>
            <a:r>
              <a:rPr lang="ru-RU" sz="1400" b="1" i="1" dirty="0" smtClean="0"/>
              <a:t>За </a:t>
            </a:r>
            <a:r>
              <a:rPr lang="ru-RU" sz="1400" b="1" i="1" dirty="0" err="1" smtClean="0"/>
              <a:t>първи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път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печата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през</a:t>
            </a:r>
            <a:r>
              <a:rPr lang="ru-RU" sz="1400" b="1" i="1" dirty="0" smtClean="0"/>
              <a:t> 1934.</a:t>
            </a:r>
          </a:p>
          <a:p>
            <a:pPr algn="ctr"/>
            <a:r>
              <a:rPr lang="ru-RU" sz="1400" b="1" i="1" dirty="0" err="1" smtClean="0"/>
              <a:t>Сътрудничи</a:t>
            </a:r>
            <a:r>
              <a:rPr lang="ru-RU" sz="1400" b="1" i="1" dirty="0" smtClean="0"/>
              <a:t> на </a:t>
            </a:r>
            <a:r>
              <a:rPr lang="ru-RU" sz="1400" b="1" i="1" dirty="0" err="1" smtClean="0"/>
              <a:t>вестниците</a:t>
            </a:r>
            <a:r>
              <a:rPr lang="ru-RU" sz="1400" b="1" i="1" dirty="0" smtClean="0"/>
              <a:t> „Час“,</a:t>
            </a:r>
          </a:p>
          <a:p>
            <a:pPr algn="ctr"/>
            <a:r>
              <a:rPr lang="ru-RU" sz="1400" b="1" i="1" dirty="0" smtClean="0"/>
              <a:t> „</a:t>
            </a:r>
            <a:r>
              <a:rPr lang="ru-RU" sz="1400" b="1" i="1" dirty="0" err="1" smtClean="0"/>
              <a:t>Литературен</a:t>
            </a:r>
            <a:r>
              <a:rPr lang="ru-RU" sz="1400" b="1" i="1" dirty="0" smtClean="0"/>
              <a:t> глас“, след 1944 г. - на </a:t>
            </a:r>
            <a:r>
              <a:rPr lang="ru-RU" sz="1400" b="1" i="1" dirty="0" err="1" smtClean="0"/>
              <a:t>всички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периодични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литературни</a:t>
            </a:r>
            <a:r>
              <a:rPr lang="ru-RU" sz="1400" b="1" i="1" dirty="0" smtClean="0"/>
              <a:t> издания. В </a:t>
            </a:r>
            <a:r>
              <a:rPr lang="ru-RU" sz="1400" b="1" i="1" dirty="0" err="1" smtClean="0"/>
              <a:t>първата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му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стихосбирка</a:t>
            </a:r>
            <a:r>
              <a:rPr lang="ru-RU" sz="1400" b="1" i="1" dirty="0" smtClean="0"/>
              <a:t> „Испания на </a:t>
            </a:r>
            <a:r>
              <a:rPr lang="ru-RU" sz="1400" b="1" i="1" dirty="0" err="1" smtClean="0"/>
              <a:t>кръст</a:t>
            </a:r>
            <a:r>
              <a:rPr lang="ru-RU" sz="1400" b="1" i="1" dirty="0" smtClean="0"/>
              <a:t>“, </a:t>
            </a:r>
            <a:r>
              <a:rPr lang="ru-RU" sz="1400" b="1" i="1" dirty="0" err="1" smtClean="0"/>
              <a:t>посветена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на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Испанската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гражданска</a:t>
            </a:r>
            <a:r>
              <a:rPr lang="ru-RU" sz="1400" b="1" i="1" dirty="0" smtClean="0"/>
              <a:t> война (1936–39), </a:t>
            </a:r>
            <a:r>
              <a:rPr lang="ru-RU" sz="1400" b="1" i="1" dirty="0" err="1" smtClean="0"/>
              <a:t>преобладава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пацифистичният</a:t>
            </a:r>
            <a:r>
              <a:rPr lang="ru-RU" sz="1400" b="1" i="1" dirty="0" smtClean="0"/>
              <a:t> протест. </a:t>
            </a:r>
            <a:r>
              <a:rPr lang="ru-RU" sz="1400" b="1" i="1" dirty="0" err="1" smtClean="0"/>
              <a:t>Етап</a:t>
            </a:r>
            <a:r>
              <a:rPr lang="ru-RU" sz="1400" b="1" i="1" dirty="0" smtClean="0"/>
              <a:t> в </a:t>
            </a:r>
            <a:r>
              <a:rPr lang="ru-RU" sz="1400" b="1" i="1" dirty="0" err="1" smtClean="0"/>
              <a:t>творческото</a:t>
            </a:r>
            <a:r>
              <a:rPr lang="ru-RU" sz="1400" b="1" i="1" dirty="0" smtClean="0"/>
              <a:t> развитие на </a:t>
            </a:r>
            <a:r>
              <a:rPr lang="ru-RU" sz="1400" b="1" i="1" dirty="0" err="1" smtClean="0"/>
              <a:t>Ханчев</a:t>
            </a:r>
            <a:r>
              <a:rPr lang="ru-RU" sz="1400" b="1" i="1" dirty="0" smtClean="0"/>
              <a:t> е </a:t>
            </a:r>
            <a:r>
              <a:rPr lang="ru-RU" sz="1400" b="1" i="1" dirty="0" err="1" smtClean="0"/>
              <a:t>стихосбирката</a:t>
            </a:r>
            <a:endParaRPr lang="ru-RU" sz="1400" b="1" i="1" dirty="0" smtClean="0"/>
          </a:p>
          <a:p>
            <a:pPr algn="ctr"/>
            <a:r>
              <a:rPr lang="ru-RU" sz="1400" b="1" i="1" dirty="0" smtClean="0"/>
              <a:t> „</a:t>
            </a:r>
            <a:r>
              <a:rPr lang="ru-RU" sz="1400" b="1" i="1" dirty="0" err="1" smtClean="0"/>
              <a:t>Стихове</a:t>
            </a:r>
            <a:r>
              <a:rPr lang="ru-RU" sz="1400" b="1" i="1" dirty="0" smtClean="0"/>
              <a:t> в </a:t>
            </a:r>
            <a:r>
              <a:rPr lang="ru-RU" sz="1400" b="1" i="1" dirty="0" err="1" smtClean="0"/>
              <a:t>паласките</a:t>
            </a:r>
            <a:r>
              <a:rPr lang="ru-RU" sz="1400" b="1" i="1" dirty="0" smtClean="0"/>
              <a:t>“ — лиричен дневник на героизма и </a:t>
            </a:r>
            <a:r>
              <a:rPr lang="ru-RU" sz="1400" b="1" i="1" dirty="0" err="1" smtClean="0"/>
              <a:t>мъжеството</a:t>
            </a:r>
            <a:r>
              <a:rPr lang="ru-RU" sz="1400" b="1" i="1" dirty="0" smtClean="0"/>
              <a:t> на </a:t>
            </a:r>
            <a:r>
              <a:rPr lang="ru-RU" sz="1400" b="1" i="1" dirty="0" err="1" smtClean="0"/>
              <a:t>българския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войник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във</a:t>
            </a:r>
            <a:r>
              <a:rPr lang="ru-RU" sz="1400" b="1" i="1" dirty="0" smtClean="0"/>
              <a:t> </a:t>
            </a:r>
          </a:p>
          <a:p>
            <a:pPr algn="ctr"/>
            <a:r>
              <a:rPr lang="ru-RU" sz="1400" b="1" i="1" dirty="0" err="1" smtClean="0"/>
              <a:t>Втората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световна</a:t>
            </a:r>
            <a:r>
              <a:rPr lang="ru-RU" sz="1400" b="1" i="1" dirty="0" smtClean="0"/>
              <a:t> война.</a:t>
            </a:r>
            <a:endParaRPr lang="bg-BG" sz="1400" b="1" i="1" dirty="0" smtClean="0"/>
          </a:p>
          <a:p>
            <a:endParaRPr lang="en-US" sz="1600" dirty="0"/>
          </a:p>
        </p:txBody>
      </p:sp>
      <p:pic>
        <p:nvPicPr>
          <p:cNvPr id="5" name="Picture Placeholder 4" descr="download (3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0415" b="20415"/>
          <a:stretch>
            <a:fillRect/>
          </a:stretch>
        </p:blipFill>
        <p:spPr>
          <a:xfrm rot="420000">
            <a:off x="3103411" y="287053"/>
            <a:ext cx="5585960" cy="5592577"/>
          </a:xfrm>
        </p:spPr>
      </p:pic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09600" y="0"/>
            <a:ext cx="2209800" cy="5008105"/>
          </a:xfrm>
        </p:spPr>
        <p:txBody>
          <a:bodyPr>
            <a:noAutofit/>
          </a:bodyPr>
          <a:lstStyle/>
          <a:p>
            <a:pPr algn="ctr"/>
            <a:endParaRPr lang="ru-RU" sz="1400" b="1" i="1" dirty="0" smtClean="0"/>
          </a:p>
          <a:p>
            <a:pPr algn="ctr"/>
            <a:endParaRPr lang="ru-RU" sz="1400" b="1" i="1" dirty="0" smtClean="0"/>
          </a:p>
          <a:p>
            <a:pPr algn="ctr"/>
            <a:r>
              <a:rPr lang="ru-RU" sz="1600" b="1" i="1" dirty="0" smtClean="0"/>
              <a:t> В </a:t>
            </a:r>
            <a:r>
              <a:rPr lang="ru-RU" sz="1600" b="1" i="1" dirty="0" err="1" smtClean="0"/>
              <a:t>стихосбирките</a:t>
            </a:r>
            <a:r>
              <a:rPr lang="ru-RU" sz="1600" b="1" i="1" dirty="0" smtClean="0"/>
              <a:t> "Лирика", "За да останеш", "Избрана лирика" </a:t>
            </a:r>
            <a:r>
              <a:rPr lang="ru-RU" sz="1600" b="1" i="1" dirty="0" err="1" smtClean="0"/>
              <a:t>ранната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поезия</a:t>
            </a:r>
            <a:r>
              <a:rPr lang="ru-RU" sz="1600" b="1" i="1" dirty="0" smtClean="0"/>
              <a:t> на </a:t>
            </a:r>
            <a:r>
              <a:rPr lang="ru-RU" sz="1600" b="1" i="1" dirty="0" err="1" smtClean="0"/>
              <a:t>неовладяната</a:t>
            </a:r>
            <a:r>
              <a:rPr lang="ru-RU" sz="1600" b="1" i="1" dirty="0" smtClean="0"/>
              <a:t> патетика </a:t>
            </a:r>
            <a:r>
              <a:rPr lang="ru-RU" sz="1600" b="1" i="1" dirty="0" err="1" smtClean="0"/>
              <a:t>отстъпва</a:t>
            </a:r>
            <a:r>
              <a:rPr lang="ru-RU" sz="1600" b="1" i="1" dirty="0" smtClean="0"/>
              <a:t> пред </a:t>
            </a:r>
            <a:r>
              <a:rPr lang="ru-RU" sz="1600" b="1" i="1" dirty="0" err="1" smtClean="0"/>
              <a:t>вглъбения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лирико-философски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размисъл</a:t>
            </a:r>
            <a:r>
              <a:rPr lang="ru-RU" sz="1600" b="1" i="1" dirty="0" smtClean="0"/>
              <a:t> за </a:t>
            </a:r>
            <a:r>
              <a:rPr lang="ru-RU" sz="1600" b="1" i="1" dirty="0" err="1" smtClean="0"/>
              <a:t>същинските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стойности</a:t>
            </a:r>
            <a:r>
              <a:rPr lang="ru-RU" sz="1600" b="1" i="1" dirty="0" smtClean="0"/>
              <a:t> на </a:t>
            </a:r>
            <a:r>
              <a:rPr lang="ru-RU" sz="1600" b="1" i="1" dirty="0" err="1" smtClean="0"/>
              <a:t>човешкото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битие</a:t>
            </a:r>
            <a:r>
              <a:rPr lang="ru-RU" sz="1600" b="1" i="1" dirty="0" smtClean="0"/>
              <a:t>. В </a:t>
            </a:r>
            <a:r>
              <a:rPr lang="ru-RU" sz="1600" b="1" i="1" dirty="0" err="1" smtClean="0"/>
              <a:t>творчеството</a:t>
            </a:r>
            <a:r>
              <a:rPr lang="ru-RU" sz="1600" b="1" i="1" dirty="0" smtClean="0"/>
              <a:t> на </a:t>
            </a:r>
            <a:r>
              <a:rPr lang="ru-RU" sz="1600" b="1" i="1" dirty="0" err="1" smtClean="0"/>
              <a:t>Xанчев</a:t>
            </a:r>
            <a:r>
              <a:rPr lang="ru-RU" sz="1600" b="1" i="1" dirty="0" smtClean="0"/>
              <a:t> живее </a:t>
            </a:r>
            <a:r>
              <a:rPr lang="ru-RU" sz="1600" b="1" i="1" dirty="0" err="1" smtClean="0"/>
              <a:t>мъдрата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ренесансова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радост</a:t>
            </a:r>
            <a:r>
              <a:rPr lang="ru-RU" sz="1600" b="1" i="1" dirty="0" smtClean="0"/>
              <a:t> от живота. И в </a:t>
            </a:r>
            <a:r>
              <a:rPr lang="ru-RU" sz="1600" b="1" i="1" dirty="0" err="1" smtClean="0"/>
              <a:t>най-драматичните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му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стихове</a:t>
            </a:r>
            <a:r>
              <a:rPr lang="ru-RU" sz="1600" b="1" i="1" dirty="0" smtClean="0"/>
              <a:t> (от </a:t>
            </a:r>
            <a:r>
              <a:rPr lang="ru-RU" sz="1600" b="1" i="1" dirty="0" err="1" smtClean="0"/>
              <a:t>цикъла</a:t>
            </a:r>
            <a:r>
              <a:rPr lang="ru-RU" sz="1600" b="1" i="1" dirty="0" smtClean="0"/>
              <a:t> "Жив </a:t>
            </a:r>
            <a:r>
              <a:rPr lang="ru-RU" sz="1600" b="1" i="1" dirty="0" err="1" smtClean="0"/>
              <a:t>съм</a:t>
            </a:r>
            <a:r>
              <a:rPr lang="ru-RU" sz="1600" b="1" i="1" dirty="0" smtClean="0"/>
              <a:t>") не е нарушена </a:t>
            </a:r>
            <a:r>
              <a:rPr lang="ru-RU" sz="1600" b="1" i="1" dirty="0" err="1" smtClean="0"/>
              <a:t>хармонията</a:t>
            </a:r>
            <a:r>
              <a:rPr lang="ru-RU" sz="1600" b="1" i="1" dirty="0" smtClean="0"/>
              <a:t> между чувство и разум.</a:t>
            </a:r>
            <a:endParaRPr lang="en-US" sz="1600" b="1" i="1" dirty="0"/>
          </a:p>
        </p:txBody>
      </p:sp>
      <p:pic>
        <p:nvPicPr>
          <p:cNvPr id="20" name="Picture Placeholder 19" descr="20022020-Veselin-Hanchev-Zhiznen-i-tvorcheski-pa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6957" r="16957"/>
          <a:stretch>
            <a:fillRect/>
          </a:stretch>
        </p:blipFill>
        <p:spPr>
          <a:xfrm rot="420000">
            <a:off x="3102041" y="1049350"/>
            <a:ext cx="5292900" cy="4224767"/>
          </a:xfrm>
        </p:spPr>
      </p:pic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0-2-638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762000"/>
            <a:ext cx="8064895" cy="5521597"/>
          </a:xfrm>
          <a:prstGeom prst="rect">
            <a:avLst/>
          </a:prstGeom>
        </p:spPr>
      </p:pic>
    </p:spTree>
  </p:cSld>
  <p:clrMapOvr>
    <a:masterClrMapping/>
  </p:clrMapOvr>
  <p:transition advClick="0" advTm="2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2362201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chemeClr val="tx2"/>
                </a:solidFill>
              </a:rPr>
              <a:t>Днес</a:t>
            </a:r>
            <a:r>
              <a:rPr lang="ru-RU" sz="3200" b="1" i="1" dirty="0" smtClean="0">
                <a:solidFill>
                  <a:schemeClr val="tx2"/>
                </a:solidFill>
              </a:rPr>
              <a:t> си </a:t>
            </a:r>
            <a:r>
              <a:rPr lang="ru-RU" sz="3200" b="1" i="1" dirty="0" err="1" smtClean="0">
                <a:solidFill>
                  <a:schemeClr val="tx2"/>
                </a:solidFill>
              </a:rPr>
              <a:t>спомняме</a:t>
            </a:r>
            <a:r>
              <a:rPr lang="ru-RU" sz="3200" b="1" i="1" dirty="0" smtClean="0">
                <a:solidFill>
                  <a:schemeClr val="tx2"/>
                </a:solidFill>
              </a:rPr>
              <a:t> за него с </a:t>
            </a:r>
            <a:r>
              <a:rPr lang="ru-RU" sz="3200" b="1" i="1" dirty="0" err="1" smtClean="0">
                <a:solidFill>
                  <a:schemeClr val="tx2"/>
                </a:solidFill>
              </a:rPr>
              <a:t>няколко</a:t>
            </a:r>
            <a:r>
              <a:rPr lang="ru-RU" sz="3200" b="1" i="1" dirty="0" smtClean="0">
                <a:solidFill>
                  <a:schemeClr val="tx2"/>
                </a:solidFill>
              </a:rPr>
              <a:t> от </a:t>
            </a:r>
            <a:r>
              <a:rPr lang="ru-RU" sz="3200" b="1" i="1" dirty="0" err="1" smtClean="0">
                <a:solidFill>
                  <a:schemeClr val="tx2"/>
                </a:solidFill>
              </a:rPr>
              <a:t>най-красивите</a:t>
            </a:r>
            <a:r>
              <a:rPr lang="ru-RU" sz="3200" b="1" i="1" dirty="0" smtClean="0">
                <a:solidFill>
                  <a:schemeClr val="tx2"/>
                </a:solidFill>
              </a:rPr>
              <a:t> </a:t>
            </a:r>
            <a:r>
              <a:rPr lang="ru-RU" sz="3200" b="1" i="1" dirty="0" err="1" smtClean="0">
                <a:solidFill>
                  <a:schemeClr val="tx2"/>
                </a:solidFill>
              </a:rPr>
              <a:t>му</a:t>
            </a:r>
            <a:r>
              <a:rPr lang="ru-RU" sz="3200" b="1" i="1" dirty="0" smtClean="0">
                <a:solidFill>
                  <a:schemeClr val="tx2"/>
                </a:solidFill>
              </a:rPr>
              <a:t> </a:t>
            </a:r>
            <a:r>
              <a:rPr lang="ru-RU" sz="3200" b="1" i="1" dirty="0" err="1" smtClean="0">
                <a:solidFill>
                  <a:schemeClr val="tx2"/>
                </a:solidFill>
              </a:rPr>
              <a:t>стихове</a:t>
            </a:r>
            <a:r>
              <a:rPr lang="ru-RU" sz="3200" b="1" i="1" dirty="0" smtClean="0">
                <a:solidFill>
                  <a:schemeClr val="tx2"/>
                </a:solidFill>
              </a:rPr>
              <a:t>, </a:t>
            </a:r>
            <a:r>
              <a:rPr lang="ru-RU" sz="3200" b="1" i="1" dirty="0" err="1" smtClean="0">
                <a:solidFill>
                  <a:schemeClr val="tx2"/>
                </a:solidFill>
              </a:rPr>
              <a:t>които</a:t>
            </a:r>
            <a:r>
              <a:rPr lang="ru-RU" sz="3200" b="1" i="1" dirty="0" smtClean="0">
                <a:solidFill>
                  <a:schemeClr val="tx2"/>
                </a:solidFill>
              </a:rPr>
              <a:t> </a:t>
            </a:r>
            <a:r>
              <a:rPr lang="ru-RU" sz="3200" b="1" i="1" dirty="0" err="1" smtClean="0">
                <a:solidFill>
                  <a:schemeClr val="tx2"/>
                </a:solidFill>
              </a:rPr>
              <a:t>докосват</a:t>
            </a:r>
            <a:r>
              <a:rPr lang="ru-RU" sz="3200" b="1" i="1" dirty="0" smtClean="0">
                <a:solidFill>
                  <a:schemeClr val="tx2"/>
                </a:solidFill>
              </a:rPr>
              <a:t> </a:t>
            </a:r>
            <a:r>
              <a:rPr lang="ru-RU" sz="3200" b="1" i="1" dirty="0" err="1" smtClean="0">
                <a:solidFill>
                  <a:schemeClr val="tx2"/>
                </a:solidFill>
              </a:rPr>
              <a:t>душата</a:t>
            </a:r>
            <a:r>
              <a:rPr lang="ru-RU" sz="3200" b="1" i="1" dirty="0" smtClean="0">
                <a:solidFill>
                  <a:schemeClr val="tx2"/>
                </a:solidFill>
              </a:rPr>
              <a:t> …</a:t>
            </a:r>
            <a:endParaRPr lang="en-US" sz="32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769352" cy="1143000"/>
          </a:xfrm>
        </p:spPr>
        <p:txBody>
          <a:bodyPr/>
          <a:lstStyle/>
          <a:p>
            <a:pPr algn="ctr"/>
            <a:r>
              <a:rPr lang="ru-RU" sz="2800" b="0" i="1" dirty="0" smtClean="0"/>
              <a:t>..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228600"/>
            <a:ext cx="5257800" cy="62484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2"/>
                </a:solidFill>
              </a:rPr>
              <a:t>Посвещение</a:t>
            </a:r>
            <a:r>
              <a:rPr lang="ru-RU" sz="1800" dirty="0" smtClean="0">
                <a:solidFill>
                  <a:schemeClr val="bg2"/>
                </a:solidFill>
              </a:rPr>
              <a:t/>
            </a:r>
            <a:br>
              <a:rPr lang="ru-RU" sz="1800" dirty="0" smtClean="0">
                <a:solidFill>
                  <a:schemeClr val="bg2"/>
                </a:solidFill>
              </a:rPr>
            </a:br>
            <a:r>
              <a:rPr lang="ru-RU" sz="1800" dirty="0" smtClean="0">
                <a:solidFill>
                  <a:schemeClr val="bg2"/>
                </a:solidFill>
              </a:rPr>
              <a:t/>
            </a:r>
            <a:br>
              <a:rPr lang="ru-RU" sz="1800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За да останеш, за да си потребен,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за да те има и след теб дори,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ти всяка вещ и образ покрай тебе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открий отново и пресътвори.</a:t>
            </a:r>
          </a:p>
          <a:p>
            <a:r>
              <a:rPr lang="ru-RU" sz="1800" i="1" dirty="0" smtClean="0">
                <a:solidFill>
                  <a:schemeClr val="bg2"/>
                </a:solidFill>
              </a:rPr>
              <a:t>Пресътвори ги ти като лозата,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затворила пространствата в зърна,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като дървото в плод, като пчелата,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създала мед от пръст и светлина;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като жената стенеща, в която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по-траен образ дири любовта,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като земята връщаща богато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и облаци, и птици, и листа.</a:t>
            </a:r>
          </a:p>
          <a:p>
            <a:r>
              <a:rPr lang="ru-RU" sz="1800" i="1" dirty="0" smtClean="0">
                <a:solidFill>
                  <a:schemeClr val="bg2"/>
                </a:solidFill>
              </a:rPr>
              <a:t>О, </a:t>
            </a:r>
            <a:r>
              <a:rPr lang="ru-RU" sz="1800" i="1" dirty="0" err="1" smtClean="0">
                <a:solidFill>
                  <a:schemeClr val="bg2"/>
                </a:solidFill>
              </a:rPr>
              <a:t>трябва</a:t>
            </a:r>
            <a:r>
              <a:rPr lang="ru-RU" sz="1800" i="1" dirty="0" smtClean="0">
                <a:solidFill>
                  <a:schemeClr val="bg2"/>
                </a:solidFill>
              </a:rPr>
              <a:t> всяка вещ да се </a:t>
            </a:r>
            <a:r>
              <a:rPr lang="ru-RU" sz="1800" i="1" dirty="0" err="1" smtClean="0">
                <a:solidFill>
                  <a:schemeClr val="bg2"/>
                </a:solidFill>
              </a:rPr>
              <a:t>изстрада</a:t>
            </a:r>
            <a:r>
              <a:rPr lang="ru-RU" sz="1800" i="1" dirty="0" smtClean="0">
                <a:solidFill>
                  <a:schemeClr val="bg2"/>
                </a:solidFill>
              </a:rPr>
              <a:t>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повторно всяка вещ да се роди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и </a:t>
            </a:r>
            <a:r>
              <a:rPr lang="ru-RU" sz="1800" i="1" dirty="0" err="1" smtClean="0">
                <a:solidFill>
                  <a:schemeClr val="bg2"/>
                </a:solidFill>
              </a:rPr>
              <a:t>всеки</a:t>
            </a:r>
            <a:r>
              <a:rPr lang="ru-RU" sz="1800" i="1" dirty="0" smtClean="0">
                <a:solidFill>
                  <a:schemeClr val="bg2"/>
                </a:solidFill>
              </a:rPr>
              <a:t> образ, </a:t>
            </a:r>
            <a:r>
              <a:rPr lang="ru-RU" sz="1800" i="1" dirty="0" err="1" smtClean="0">
                <a:solidFill>
                  <a:schemeClr val="bg2"/>
                </a:solidFill>
              </a:rPr>
              <a:t>който</a:t>
            </a:r>
            <a:r>
              <a:rPr lang="ru-RU" sz="1800" i="1" dirty="0" smtClean="0">
                <a:solidFill>
                  <a:schemeClr val="bg2"/>
                </a:solidFill>
              </a:rPr>
              <a:t> в теб </a:t>
            </a:r>
            <a:r>
              <a:rPr lang="ru-RU" sz="1800" i="1" dirty="0" err="1" smtClean="0">
                <a:solidFill>
                  <a:schemeClr val="bg2"/>
                </a:solidFill>
              </a:rPr>
              <a:t>попада</a:t>
            </a:r>
            <a:r>
              <a:rPr lang="ru-RU" sz="1800" i="1" dirty="0" smtClean="0">
                <a:solidFill>
                  <a:schemeClr val="bg2"/>
                </a:solidFill>
              </a:rPr>
              <a:t>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да свети с </a:t>
            </a:r>
            <a:r>
              <a:rPr lang="ru-RU" sz="1800" i="1" dirty="0" err="1" smtClean="0">
                <a:solidFill>
                  <a:schemeClr val="bg2"/>
                </a:solidFill>
              </a:rPr>
              <a:t>блясък</a:t>
            </a:r>
            <a:r>
              <a:rPr lang="ru-RU" sz="1800" i="1" dirty="0" smtClean="0">
                <a:solidFill>
                  <a:schemeClr val="bg2"/>
                </a:solidFill>
              </a:rPr>
              <a:t> </a:t>
            </a:r>
            <a:r>
              <a:rPr lang="ru-RU" sz="1800" i="1" dirty="0" err="1" smtClean="0">
                <a:solidFill>
                  <a:schemeClr val="bg2"/>
                </a:solidFill>
              </a:rPr>
              <a:t>непознат</a:t>
            </a:r>
            <a:r>
              <a:rPr lang="ru-RU" sz="1800" i="1" dirty="0" smtClean="0">
                <a:solidFill>
                  <a:schemeClr val="bg2"/>
                </a:solidFill>
              </a:rPr>
              <a:t> </a:t>
            </a:r>
            <a:r>
              <a:rPr lang="ru-RU" sz="1800" i="1" dirty="0" err="1" smtClean="0">
                <a:solidFill>
                  <a:schemeClr val="bg2"/>
                </a:solidFill>
              </a:rPr>
              <a:t>преди</a:t>
            </a:r>
            <a:r>
              <a:rPr lang="ru-RU" sz="1800" i="1" dirty="0" smtClean="0">
                <a:solidFill>
                  <a:schemeClr val="bg2"/>
                </a:solidFill>
              </a:rPr>
              <a:t>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и </a:t>
            </a:r>
            <a:r>
              <a:rPr lang="ru-RU" sz="1800" i="1" dirty="0" err="1" smtClean="0">
                <a:solidFill>
                  <a:schemeClr val="bg2"/>
                </a:solidFill>
              </a:rPr>
              <a:t>мислите</a:t>
            </a:r>
            <a:r>
              <a:rPr lang="ru-RU" sz="1800" i="1" dirty="0" smtClean="0">
                <a:solidFill>
                  <a:schemeClr val="bg2"/>
                </a:solidFill>
              </a:rPr>
              <a:t> да правят в тебе рани,</a:t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err="1" smtClean="0">
                <a:solidFill>
                  <a:schemeClr val="bg2"/>
                </a:solidFill>
              </a:rPr>
              <a:t>мъчително</a:t>
            </a:r>
            <a:r>
              <a:rPr lang="ru-RU" sz="1800" i="1" dirty="0" smtClean="0">
                <a:solidFill>
                  <a:schemeClr val="bg2"/>
                </a:solidFill>
              </a:rPr>
              <a:t> и </a:t>
            </a:r>
            <a:r>
              <a:rPr lang="ru-RU" sz="1800" i="1" dirty="0" err="1" smtClean="0">
                <a:solidFill>
                  <a:schemeClr val="bg2"/>
                </a:solidFill>
              </a:rPr>
              <a:t>дълго</a:t>
            </a:r>
            <a:r>
              <a:rPr lang="ru-RU" sz="1800" i="1" dirty="0" smtClean="0">
                <a:solidFill>
                  <a:schemeClr val="bg2"/>
                </a:solidFill>
              </a:rPr>
              <a:t> да </a:t>
            </a:r>
            <a:r>
              <a:rPr lang="ru-RU" sz="1800" i="1" dirty="0" err="1" smtClean="0">
                <a:solidFill>
                  <a:schemeClr val="bg2"/>
                </a:solidFill>
              </a:rPr>
              <a:t>тежат</a:t>
            </a:r>
            <a:r>
              <a:rPr lang="ru-RU" sz="1800" i="1" dirty="0" smtClean="0">
                <a:solidFill>
                  <a:schemeClr val="bg2"/>
                </a:solidFill>
              </a:rPr>
              <a:t/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и всяка </a:t>
            </a:r>
            <a:r>
              <a:rPr lang="ru-RU" sz="1800" i="1" dirty="0" err="1" smtClean="0">
                <a:solidFill>
                  <a:schemeClr val="bg2"/>
                </a:solidFill>
              </a:rPr>
              <a:t>мисъл</a:t>
            </a:r>
            <a:r>
              <a:rPr lang="ru-RU" sz="1800" i="1" dirty="0" smtClean="0">
                <a:solidFill>
                  <a:schemeClr val="bg2"/>
                </a:solidFill>
              </a:rPr>
              <a:t> в тебе да </a:t>
            </a:r>
            <a:r>
              <a:rPr lang="ru-RU" sz="1800" i="1" dirty="0" err="1" smtClean="0">
                <a:solidFill>
                  <a:schemeClr val="bg2"/>
                </a:solidFill>
              </a:rPr>
              <a:t>остане</a:t>
            </a:r>
            <a:r>
              <a:rPr lang="ru-RU" sz="1800" i="1" dirty="0" smtClean="0">
                <a:solidFill>
                  <a:schemeClr val="bg2"/>
                </a:solidFill>
              </a:rPr>
              <a:t/>
            </a:r>
            <a:br>
              <a:rPr lang="ru-RU" sz="1800" i="1" dirty="0" smtClean="0">
                <a:solidFill>
                  <a:schemeClr val="bg2"/>
                </a:solidFill>
              </a:rPr>
            </a:br>
            <a:r>
              <a:rPr lang="ru-RU" sz="1800" i="1" dirty="0" smtClean="0">
                <a:solidFill>
                  <a:schemeClr val="bg2"/>
                </a:solidFill>
              </a:rPr>
              <a:t>като </a:t>
            </a:r>
            <a:r>
              <a:rPr lang="ru-RU" sz="1800" i="1" dirty="0" err="1" smtClean="0">
                <a:solidFill>
                  <a:schemeClr val="bg2"/>
                </a:solidFill>
              </a:rPr>
              <a:t>зарастнал</a:t>
            </a:r>
            <a:r>
              <a:rPr lang="ru-RU" sz="1800" i="1" dirty="0" smtClean="0">
                <a:solidFill>
                  <a:schemeClr val="bg2"/>
                </a:solidFill>
              </a:rPr>
              <a:t> </a:t>
            </a:r>
            <a:r>
              <a:rPr lang="ru-RU" sz="1800" i="1" dirty="0" err="1" smtClean="0">
                <a:solidFill>
                  <a:schemeClr val="bg2"/>
                </a:solidFill>
              </a:rPr>
              <a:t>белег</a:t>
            </a:r>
            <a:r>
              <a:rPr lang="ru-RU" sz="1800" i="1" dirty="0" smtClean="0">
                <a:solidFill>
                  <a:schemeClr val="bg2"/>
                </a:solidFill>
              </a:rPr>
              <a:t> в </a:t>
            </a:r>
            <a:r>
              <a:rPr lang="ru-RU" sz="1800" i="1" dirty="0" err="1" smtClean="0">
                <a:solidFill>
                  <a:schemeClr val="bg2"/>
                </a:solidFill>
              </a:rPr>
              <a:t>твойта</a:t>
            </a:r>
            <a:r>
              <a:rPr lang="ru-RU" sz="1800" i="1" dirty="0" smtClean="0">
                <a:solidFill>
                  <a:schemeClr val="bg2"/>
                </a:solidFill>
              </a:rPr>
              <a:t> </a:t>
            </a:r>
            <a:r>
              <a:rPr lang="ru-RU" sz="1800" i="1" dirty="0" err="1" smtClean="0">
                <a:solidFill>
                  <a:schemeClr val="bg2"/>
                </a:solidFill>
              </a:rPr>
              <a:t>плът</a:t>
            </a:r>
            <a:r>
              <a:rPr lang="ru-RU" sz="1800" i="1" dirty="0" smtClean="0">
                <a:solidFill>
                  <a:schemeClr val="bg2"/>
                </a:solidFill>
              </a:rPr>
              <a:t>.</a:t>
            </a:r>
            <a:endParaRPr lang="en-US" sz="1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advClick="0" advTm="25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155</Words>
  <Application>Microsoft Office PowerPoint</Application>
  <PresentationFormat>On-screen Show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1_Flow</vt:lpstr>
      <vt:lpstr>Aspect</vt:lpstr>
      <vt:lpstr> Веселин Ханчев</vt:lpstr>
      <vt:lpstr>Slide 2</vt:lpstr>
      <vt:lpstr>Slide 3</vt:lpstr>
      <vt:lpstr>Slide 4</vt:lpstr>
      <vt:lpstr>Slide 5</vt:lpstr>
      <vt:lpstr>Slide 6</vt:lpstr>
      <vt:lpstr>Slide 7</vt:lpstr>
      <vt:lpstr>Slide 8</vt:lpstr>
      <vt:lpstr>..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Веселин Ханчев</dc:title>
  <dc:creator>student</dc:creator>
  <cp:lastModifiedBy>Librarian</cp:lastModifiedBy>
  <cp:revision>47</cp:revision>
  <dcterms:created xsi:type="dcterms:W3CDTF">2018-03-27T07:22:36Z</dcterms:created>
  <dcterms:modified xsi:type="dcterms:W3CDTF">2021-11-03T12:50:43Z</dcterms:modified>
</cp:coreProperties>
</file>